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embeddedFontLst>
    <p:embeddedFont>
      <p:font typeface="Anton" panose="020B0604020202020204" charset="0"/>
      <p:regular r:id="rId17"/>
    </p:embeddedFont>
    <p:embeddedFont>
      <p:font typeface="Arim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iterat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399D9E-CD84-4C53-A1DF-3F7FFED78274}">
  <a:tblStyle styleId="{DC399D9E-CD84-4C53-A1DF-3F7FFED782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0" y="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AE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818338" y="771175"/>
            <a:ext cx="48816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sz="180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3286200" y="3305500"/>
            <a:ext cx="86397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sz="180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3"/>
          </p:nvPr>
        </p:nvSpPr>
        <p:spPr>
          <a:xfrm>
            <a:off x="6860425" y="6115550"/>
            <a:ext cx="60375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sz="180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824150" y="8750450"/>
            <a:ext cx="86397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3000"/>
              <a:buFont typeface="Literata"/>
              <a:buNone/>
              <a:defRPr sz="3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>
            <a:spLocks noGrp="1"/>
          </p:cNvSpPr>
          <p:nvPr>
            <p:ph type="pic" idx="5"/>
          </p:nvPr>
        </p:nvSpPr>
        <p:spPr>
          <a:xfrm>
            <a:off x="3311250" y="788575"/>
            <a:ext cx="6259800" cy="22377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>
            <a:spLocks noGrp="1"/>
          </p:cNvSpPr>
          <p:nvPr>
            <p:ph type="pic" idx="6"/>
          </p:nvPr>
        </p:nvSpPr>
        <p:spPr>
          <a:xfrm>
            <a:off x="0" y="788575"/>
            <a:ext cx="2973900" cy="4747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7"/>
          </p:nvPr>
        </p:nvSpPr>
        <p:spPr>
          <a:xfrm>
            <a:off x="14947225" y="788575"/>
            <a:ext cx="3340800" cy="4935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>
            <a:spLocks noGrp="1"/>
          </p:cNvSpPr>
          <p:nvPr>
            <p:ph type="pic" idx="8"/>
          </p:nvPr>
        </p:nvSpPr>
        <p:spPr>
          <a:xfrm>
            <a:off x="12278075" y="3485875"/>
            <a:ext cx="2336100" cy="22377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>
            <a:spLocks noGrp="1"/>
          </p:cNvSpPr>
          <p:nvPr>
            <p:ph type="pic" idx="9"/>
          </p:nvPr>
        </p:nvSpPr>
        <p:spPr>
          <a:xfrm>
            <a:off x="0" y="6115550"/>
            <a:ext cx="6475500" cy="23532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>
            <a:spLocks noGrp="1"/>
          </p:cNvSpPr>
          <p:nvPr>
            <p:ph type="pic" idx="13"/>
          </p:nvPr>
        </p:nvSpPr>
        <p:spPr>
          <a:xfrm>
            <a:off x="13406575" y="6115550"/>
            <a:ext cx="4881600" cy="235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AE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1326" t="14775" r="2519" b="7620"/>
          <a:stretch/>
        </p:blipFill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3985489" y="5848527"/>
            <a:ext cx="2816100" cy="0"/>
          </a:xfrm>
          <a:prstGeom prst="straightConnector1">
            <a:avLst/>
          </a:prstGeom>
          <a:noFill/>
          <a:ln w="38100" cap="flat" cmpd="sng">
            <a:solidFill>
              <a:srgbClr val="165D3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4"/>
          <p:cNvCxnSpPr/>
          <p:nvPr/>
        </p:nvCxnSpPr>
        <p:spPr>
          <a:xfrm>
            <a:off x="11261899" y="5867998"/>
            <a:ext cx="2816100" cy="0"/>
          </a:xfrm>
          <a:prstGeom prst="straightConnector1">
            <a:avLst/>
          </a:prstGeom>
          <a:noFill/>
          <a:ln w="38100" cap="flat" cmpd="sng">
            <a:solidFill>
              <a:srgbClr val="165D3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333800" y="2752375"/>
            <a:ext cx="116205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Font typeface="Anton"/>
              <a:buNone/>
              <a:defRPr sz="150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752725" y="6591475"/>
            <a:ext cx="59817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9553575" y="6591475"/>
            <a:ext cx="59817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65D3A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952425" y="955450"/>
            <a:ext cx="16471500" cy="3657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5" name="Google Shape;35;p5"/>
          <p:cNvCxnSpPr/>
          <p:nvPr/>
        </p:nvCxnSpPr>
        <p:spPr>
          <a:xfrm>
            <a:off x="6851763" y="6862259"/>
            <a:ext cx="2484000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5"/>
          <p:cNvCxnSpPr/>
          <p:nvPr/>
        </p:nvCxnSpPr>
        <p:spPr>
          <a:xfrm>
            <a:off x="787835" y="6843209"/>
            <a:ext cx="2484000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5"/>
          <p:cNvCxnSpPr/>
          <p:nvPr/>
        </p:nvCxnSpPr>
        <p:spPr>
          <a:xfrm>
            <a:off x="12916041" y="6824159"/>
            <a:ext cx="2484000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450" y="3571525"/>
            <a:ext cx="164715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2500"/>
              <a:buFont typeface="Anton"/>
              <a:buNone/>
              <a:defRPr sz="1250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52450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6851775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12916050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CBE69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663827" y="843949"/>
            <a:ext cx="3086353" cy="3190779"/>
          </a:xfrm>
          <a:custGeom>
            <a:avLst/>
            <a:gdLst/>
            <a:ahLst/>
            <a:cxnLst/>
            <a:rect l="l" t="t" r="r" b="b"/>
            <a:pathLst>
              <a:path w="3086353" h="3190779" extrusionOk="0">
                <a:moveTo>
                  <a:pt x="0" y="0"/>
                </a:moveTo>
                <a:lnTo>
                  <a:pt x="3086353" y="0"/>
                </a:lnTo>
                <a:lnTo>
                  <a:pt x="3086353" y="3190779"/>
                </a:lnTo>
                <a:lnTo>
                  <a:pt x="0" y="319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>
            <a:off x="14637246" y="1028700"/>
            <a:ext cx="2862920" cy="2821277"/>
          </a:xfrm>
          <a:custGeom>
            <a:avLst/>
            <a:gdLst/>
            <a:ahLst/>
            <a:cxnLst/>
            <a:rect l="l" t="t" r="r" b="b"/>
            <a:pathLst>
              <a:path w="2862920" h="2821277" extrusionOk="0">
                <a:moveTo>
                  <a:pt x="0" y="0"/>
                </a:moveTo>
                <a:lnTo>
                  <a:pt x="2862919" y="0"/>
                </a:lnTo>
                <a:lnTo>
                  <a:pt x="2862919" y="2821277"/>
                </a:lnTo>
                <a:lnTo>
                  <a:pt x="0" y="2821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333800" y="1028700"/>
            <a:ext cx="11620500" cy="3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Font typeface="Anton"/>
              <a:buNone/>
              <a:defRPr sz="125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323975" y="5600875"/>
            <a:ext cx="15668700" cy="3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CBE69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6419" t="10574" b="9495"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238300" y="5391150"/>
            <a:ext cx="11620500" cy="3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Font typeface="Anton"/>
              <a:buNone/>
              <a:defRPr sz="125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1525175" y="1066975"/>
            <a:ext cx="5619600" cy="3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735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8735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–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8735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–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»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8735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sz="25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11532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6000"/>
              <a:buFont typeface="Anton"/>
              <a:buNone/>
              <a:defRPr sz="600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sz="200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/>
        </p:nvSpPr>
        <p:spPr>
          <a:xfrm>
            <a:off x="9876649" y="841471"/>
            <a:ext cx="4879185" cy="241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30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MEAL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913891" y="3550983"/>
            <a:ext cx="8891390" cy="241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30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PLANNING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6659364" y="6240410"/>
            <a:ext cx="6491721" cy="241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30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SLIDES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87835" y="8925576"/>
            <a:ext cx="16686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Basics, examples, and tools to get you started</a:t>
            </a:r>
            <a:endParaRPr sz="1100"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l="16978"/>
          <a:stretch/>
        </p:blipFill>
        <p:spPr>
          <a:xfrm>
            <a:off x="0" y="771175"/>
            <a:ext cx="2913900" cy="48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4">
            <a:alphaModFix/>
          </a:blip>
          <a:srcRect l="6785" b="2931"/>
          <a:stretch/>
        </p:blipFill>
        <p:spPr>
          <a:xfrm>
            <a:off x="3307450" y="771175"/>
            <a:ext cx="6207425" cy="23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 rotWithShape="1">
          <a:blip r:embed="rId5">
            <a:alphaModFix/>
          </a:blip>
          <a:srcRect r="34524"/>
          <a:stretch/>
        </p:blipFill>
        <p:spPr>
          <a:xfrm>
            <a:off x="14924700" y="771175"/>
            <a:ext cx="3363300" cy="4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8212" y="3550974"/>
            <a:ext cx="2276712" cy="21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17003"/>
            <a:ext cx="6491700" cy="230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82958" y="6117000"/>
            <a:ext cx="5005039" cy="2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9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17"/>
          <p:cNvGraphicFramePr/>
          <p:nvPr/>
        </p:nvGraphicFramePr>
        <p:xfrm>
          <a:off x="787835" y="3562458"/>
          <a:ext cx="16712375" cy="5953400"/>
        </p:xfrm>
        <a:graphic>
          <a:graphicData uri="http://schemas.openxmlformats.org/drawingml/2006/table">
            <a:tbl>
              <a:tblPr>
                <a:noFill/>
                <a:tableStyleId>{DC399D9E-CD84-4C53-A1DF-3F7FFED78274}</a:tableStyleId>
              </a:tblPr>
              <a:tblGrid>
                <a:gridCol w="33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Spring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Summer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Fall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Winter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D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Fruits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Apricots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Strawberries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Pineapple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Apricots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Blueberries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Mangoes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Watermelon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Grapes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Mangoes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Pears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Pienapple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Pears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Oranges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Vegetables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Broccoli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Cabbage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Spinach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Eggplant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Okra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Cantaloupe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Broccoli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Cauliflower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Mushrooms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Parsnips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Turnips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Sweet potatoes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Onions and leeks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65D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8" name="Google Shape;168;p17"/>
          <p:cNvSpPr/>
          <p:nvPr/>
        </p:nvSpPr>
        <p:spPr>
          <a:xfrm>
            <a:off x="15549877" y="529973"/>
            <a:ext cx="2264427" cy="2761496"/>
          </a:xfrm>
          <a:custGeom>
            <a:avLst/>
            <a:gdLst/>
            <a:ahLst/>
            <a:cxnLst/>
            <a:rect l="l" t="t" r="r" b="b"/>
            <a:pathLst>
              <a:path w="2264427" h="2761496" extrusionOk="0">
                <a:moveTo>
                  <a:pt x="0" y="0"/>
                </a:moveTo>
                <a:lnTo>
                  <a:pt x="2264426" y="0"/>
                </a:lnTo>
                <a:lnTo>
                  <a:pt x="2264426" y="2761495"/>
                </a:lnTo>
                <a:lnTo>
                  <a:pt x="0" y="2761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Google Shape;169;p17"/>
          <p:cNvSpPr txBox="1"/>
          <p:nvPr/>
        </p:nvSpPr>
        <p:spPr>
          <a:xfrm>
            <a:off x="787835" y="1143000"/>
            <a:ext cx="16712331" cy="164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45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SEASONAL PRODUCE GUIDE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t="17088" b="17087"/>
          <a:stretch/>
        </p:blipFill>
        <p:spPr>
          <a:xfrm>
            <a:off x="787835" y="771697"/>
            <a:ext cx="10434337" cy="8744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11989083" y="4283189"/>
            <a:ext cx="457096" cy="457096"/>
          </a:xfrm>
          <a:custGeom>
            <a:avLst/>
            <a:gdLst/>
            <a:ahLst/>
            <a:cxnLst/>
            <a:rect l="l" t="t" r="r" b="b"/>
            <a:pathLst>
              <a:path w="457096" h="457096" extrusionOk="0">
                <a:moveTo>
                  <a:pt x="0" y="0"/>
                </a:moveTo>
                <a:lnTo>
                  <a:pt x="457095" y="0"/>
                </a:lnTo>
                <a:lnTo>
                  <a:pt x="457095" y="457096"/>
                </a:lnTo>
                <a:lnTo>
                  <a:pt x="0" y="457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6" name="Google Shape;176;p18"/>
          <p:cNvSpPr/>
          <p:nvPr/>
        </p:nvSpPr>
        <p:spPr>
          <a:xfrm>
            <a:off x="11989083" y="5274301"/>
            <a:ext cx="457096" cy="457096"/>
          </a:xfrm>
          <a:custGeom>
            <a:avLst/>
            <a:gdLst/>
            <a:ahLst/>
            <a:cxnLst/>
            <a:rect l="l" t="t" r="r" b="b"/>
            <a:pathLst>
              <a:path w="457096" h="457096" extrusionOk="0">
                <a:moveTo>
                  <a:pt x="0" y="0"/>
                </a:moveTo>
                <a:lnTo>
                  <a:pt x="457095" y="0"/>
                </a:lnTo>
                <a:lnTo>
                  <a:pt x="457095" y="457095"/>
                </a:lnTo>
                <a:lnTo>
                  <a:pt x="0" y="457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18"/>
          <p:cNvSpPr txBox="1"/>
          <p:nvPr/>
        </p:nvSpPr>
        <p:spPr>
          <a:xfrm>
            <a:off x="11989083" y="885997"/>
            <a:ext cx="5511083" cy="164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45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REVIEW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1989083" y="2470895"/>
            <a:ext cx="551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Look over your plan before you shop: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12835463" y="4225935"/>
            <a:ext cx="466470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Is it balanced?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12835463" y="5086350"/>
            <a:ext cx="4664702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Does it fit your time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and budget?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11989083" y="6770946"/>
            <a:ext cx="5511083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Make adjustments as needed.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D3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5343105" y="8644890"/>
            <a:ext cx="11916195" cy="6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— Virgil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0" y="19749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0" y="194057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0" y="368364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0" y="542672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0" y="716979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0" y="891287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8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849" y="1949600"/>
            <a:ext cx="5461850" cy="39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0006" y="3936076"/>
            <a:ext cx="5680369" cy="419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355" y="3115929"/>
            <a:ext cx="3844791" cy="52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325" y="7468091"/>
            <a:ext cx="5791750" cy="442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20879" y="-819393"/>
            <a:ext cx="5680375" cy="423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9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l="6419" t="10574" b="9495"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0"/>
          <p:cNvGrpSpPr/>
          <p:nvPr/>
        </p:nvGrpSpPr>
        <p:grpSpPr>
          <a:xfrm>
            <a:off x="9384865" y="706871"/>
            <a:ext cx="8115300" cy="1055562"/>
            <a:chOff x="0" y="-85725"/>
            <a:chExt cx="10820400" cy="1407416"/>
          </a:xfrm>
        </p:grpSpPr>
        <p:sp>
          <p:nvSpPr>
            <p:cNvPr id="204" name="Google Shape;204;p20"/>
            <p:cNvSpPr txBox="1"/>
            <p:nvPr/>
          </p:nvSpPr>
          <p:spPr>
            <a:xfrm>
              <a:off x="0" y="-85725"/>
              <a:ext cx="10820400" cy="573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165D3A"/>
                  </a:solidFill>
                  <a:latin typeface="Arimo"/>
                  <a:ea typeface="Arimo"/>
                  <a:cs typeface="Arimo"/>
                  <a:sym typeface="Arimo"/>
                </a:rPr>
                <a:t>Email </a:t>
              </a:r>
              <a:endParaRPr/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0" y="548049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hello@reallygreatsite.com</a:t>
              </a:r>
              <a:endParaRPr/>
            </a:p>
          </p:txBody>
        </p:sp>
      </p:grpSp>
      <p:grpSp>
        <p:nvGrpSpPr>
          <p:cNvPr id="206" name="Google Shape;206;p20"/>
          <p:cNvGrpSpPr/>
          <p:nvPr/>
        </p:nvGrpSpPr>
        <p:grpSpPr>
          <a:xfrm>
            <a:off x="9384865" y="2381305"/>
            <a:ext cx="8115300" cy="1041241"/>
            <a:chOff x="0" y="-66675"/>
            <a:chExt cx="10820400" cy="1388322"/>
          </a:xfrm>
        </p:grpSpPr>
        <p:sp>
          <p:nvSpPr>
            <p:cNvPr id="207" name="Google Shape;207;p20"/>
            <p:cNvSpPr txBox="1"/>
            <p:nvPr/>
          </p:nvSpPr>
          <p:spPr>
            <a:xfrm>
              <a:off x="0" y="-66675"/>
              <a:ext cx="10820400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Social media </a:t>
              </a:r>
              <a:endParaRPr/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0" y="548005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@reallygreatsite</a:t>
              </a:r>
              <a:endParaRPr/>
            </a:p>
          </p:txBody>
        </p:sp>
      </p:grpSp>
      <p:sp>
        <p:nvSpPr>
          <p:cNvPr id="209" name="Google Shape;209;p20"/>
          <p:cNvSpPr txBox="1"/>
          <p:nvPr/>
        </p:nvSpPr>
        <p:spPr>
          <a:xfrm>
            <a:off x="787835" y="7102688"/>
            <a:ext cx="16712331" cy="24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30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GET IN TOUCH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D3A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9494112" y="7208670"/>
            <a:ext cx="637072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for the photos, graphics, and elements</a:t>
            </a:r>
            <a:endParaRPr/>
          </a:p>
        </p:txBody>
      </p:sp>
      <p:sp>
        <p:nvSpPr>
          <p:cNvPr id="278" name="Google Shape;278;p22"/>
          <p:cNvSpPr/>
          <p:nvPr/>
        </p:nvSpPr>
        <p:spPr>
          <a:xfrm rot="792649">
            <a:off x="1233543" y="4513152"/>
            <a:ext cx="5693174" cy="3800193"/>
          </a:xfrm>
          <a:custGeom>
            <a:avLst/>
            <a:gdLst/>
            <a:ahLst/>
            <a:cxnLst/>
            <a:rect l="l" t="t" r="r" b="b"/>
            <a:pathLst>
              <a:path w="5693174" h="3800193" extrusionOk="0">
                <a:moveTo>
                  <a:pt x="5693174" y="3800193"/>
                </a:moveTo>
                <a:lnTo>
                  <a:pt x="0" y="3800193"/>
                </a:lnTo>
                <a:lnTo>
                  <a:pt x="0" y="0"/>
                </a:lnTo>
                <a:lnTo>
                  <a:pt x="5693174" y="0"/>
                </a:lnTo>
                <a:lnTo>
                  <a:pt x="5693174" y="380019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" r="-61"/>
            </a:stretch>
          </a:blipFill>
          <a:ln w="38100" cap="sq" cmpd="sng">
            <a:solidFill>
              <a:srgbClr val="CBE691"/>
            </a:solidFill>
            <a:prstDash val="solid"/>
            <a:miter lim="8000"/>
            <a:headEnd type="none" w="sm" len="sm"/>
            <a:tailEnd type="none" w="sm" len="sm"/>
          </a:ln>
        </p:spPr>
      </p:sp>
      <p:grpSp>
        <p:nvGrpSpPr>
          <p:cNvPr id="279" name="Google Shape;279;p22"/>
          <p:cNvGrpSpPr/>
          <p:nvPr/>
        </p:nvGrpSpPr>
        <p:grpSpPr>
          <a:xfrm rot="67080">
            <a:off x="1247151" y="4607271"/>
            <a:ext cx="5668225" cy="3807818"/>
            <a:chOff x="0" y="-28575"/>
            <a:chExt cx="1394348" cy="936699"/>
          </a:xfrm>
        </p:grpSpPr>
        <p:sp>
          <p:nvSpPr>
            <p:cNvPr id="280" name="Google Shape;280;p22"/>
            <p:cNvSpPr/>
            <p:nvPr/>
          </p:nvSpPr>
          <p:spPr>
            <a:xfrm>
              <a:off x="0" y="0"/>
              <a:ext cx="1394348" cy="908124"/>
            </a:xfrm>
            <a:custGeom>
              <a:avLst/>
              <a:gdLst/>
              <a:ahLst/>
              <a:cxnLst/>
              <a:rect l="l" t="t" r="r" b="b"/>
              <a:pathLst>
                <a:path w="1394348" h="908124" extrusionOk="0">
                  <a:moveTo>
                    <a:pt x="0" y="0"/>
                  </a:moveTo>
                  <a:lnTo>
                    <a:pt x="1394348" y="0"/>
                  </a:lnTo>
                  <a:lnTo>
                    <a:pt x="1394348" y="908124"/>
                  </a:lnTo>
                  <a:lnTo>
                    <a:pt x="0" y="908124"/>
                  </a:lnTo>
                  <a:close/>
                </a:path>
              </a:pathLst>
            </a:custGeom>
            <a:solidFill>
              <a:srgbClr val="A1CB47"/>
            </a:solidFill>
            <a:ln>
              <a:noFill/>
            </a:ln>
          </p:spPr>
        </p:sp>
        <p:sp>
          <p:nvSpPr>
            <p:cNvPr id="281" name="Google Shape;281;p22"/>
            <p:cNvSpPr txBox="1"/>
            <p:nvPr/>
          </p:nvSpPr>
          <p:spPr>
            <a:xfrm>
              <a:off x="0" y="-28575"/>
              <a:ext cx="1394348" cy="93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2"/>
          <p:cNvSpPr/>
          <p:nvPr/>
        </p:nvSpPr>
        <p:spPr>
          <a:xfrm rot="-1072131">
            <a:off x="1233543" y="4676320"/>
            <a:ext cx="5693174" cy="3800193"/>
          </a:xfrm>
          <a:custGeom>
            <a:avLst/>
            <a:gdLst/>
            <a:ahLst/>
            <a:cxnLst/>
            <a:rect l="l" t="t" r="r" b="b"/>
            <a:pathLst>
              <a:path w="5693174" h="3800193" extrusionOk="0">
                <a:moveTo>
                  <a:pt x="5693174" y="3800193"/>
                </a:moveTo>
                <a:lnTo>
                  <a:pt x="0" y="3800193"/>
                </a:lnTo>
                <a:lnTo>
                  <a:pt x="0" y="0"/>
                </a:lnTo>
                <a:lnTo>
                  <a:pt x="5693174" y="0"/>
                </a:lnTo>
                <a:lnTo>
                  <a:pt x="5693174" y="380019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" r="-61"/>
            </a:stretch>
          </a:blipFill>
          <a:ln w="38100" cap="sq" cmpd="sng">
            <a:solidFill>
              <a:srgbClr val="CBE69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3" name="Google Shape;283;p22"/>
          <p:cNvSpPr/>
          <p:nvPr/>
        </p:nvSpPr>
        <p:spPr>
          <a:xfrm rot="5400000">
            <a:off x="1209815" y="4376582"/>
            <a:ext cx="5547088" cy="4073333"/>
          </a:xfrm>
          <a:custGeom>
            <a:avLst/>
            <a:gdLst/>
            <a:ahLst/>
            <a:cxnLst/>
            <a:rect l="l" t="t" r="r" b="b"/>
            <a:pathLst>
              <a:path w="5547088" h="4073333" extrusionOk="0">
                <a:moveTo>
                  <a:pt x="0" y="0"/>
                </a:moveTo>
                <a:lnTo>
                  <a:pt x="5547088" y="0"/>
                </a:lnTo>
                <a:lnTo>
                  <a:pt x="5547088" y="4073333"/>
                </a:lnTo>
                <a:lnTo>
                  <a:pt x="0" y="4073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004" r="-5004"/>
            </a:stretch>
          </a:blipFill>
          <a:ln w="38100" cap="sq" cmpd="sng">
            <a:solidFill>
              <a:srgbClr val="CBE69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4" name="Google Shape;284;p22"/>
          <p:cNvSpPr txBox="1"/>
          <p:nvPr/>
        </p:nvSpPr>
        <p:spPr>
          <a:xfrm>
            <a:off x="8287798" y="1257441"/>
            <a:ext cx="8783357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85" name="Google Shape;285;p22"/>
          <p:cNvSpPr txBox="1"/>
          <p:nvPr/>
        </p:nvSpPr>
        <p:spPr>
          <a:xfrm>
            <a:off x="9276279" y="5135097"/>
            <a:ext cx="68063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for this presentation template</a:t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10069160" y="8265945"/>
            <a:ext cx="5220632" cy="5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Happy designing!</a:t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787835" y="904515"/>
            <a:ext cx="6584591" cy="199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CREDITS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8540058" y="6284753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Pexels, Pixabay, Sketchify</a:t>
            </a:r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4150" y="3538074"/>
            <a:ext cx="5030650" cy="12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11311" y="771165"/>
            <a:ext cx="3047497" cy="3008711"/>
          </a:xfrm>
          <a:custGeom>
            <a:avLst/>
            <a:gdLst/>
            <a:ahLst/>
            <a:cxnLst/>
            <a:rect l="l" t="t" r="r" b="b"/>
            <a:pathLst>
              <a:path w="3047497" h="3008711" extrusionOk="0">
                <a:moveTo>
                  <a:pt x="0" y="0"/>
                </a:moveTo>
                <a:lnTo>
                  <a:pt x="3047496" y="0"/>
                </a:lnTo>
                <a:lnTo>
                  <a:pt x="3047496" y="3008710"/>
                </a:lnTo>
                <a:lnTo>
                  <a:pt x="0" y="3008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0" name="Google Shape;70;p9"/>
          <p:cNvSpPr/>
          <p:nvPr/>
        </p:nvSpPr>
        <p:spPr>
          <a:xfrm>
            <a:off x="-211311" y="5829477"/>
            <a:ext cx="4198306" cy="3269709"/>
          </a:xfrm>
          <a:custGeom>
            <a:avLst/>
            <a:gdLst/>
            <a:ahLst/>
            <a:cxnLst/>
            <a:rect l="l" t="t" r="r" b="b"/>
            <a:pathLst>
              <a:path w="4198306" h="3269709" extrusionOk="0">
                <a:moveTo>
                  <a:pt x="0" y="0"/>
                </a:moveTo>
                <a:lnTo>
                  <a:pt x="4198305" y="0"/>
                </a:lnTo>
                <a:lnTo>
                  <a:pt x="4198305" y="3269709"/>
                </a:lnTo>
                <a:lnTo>
                  <a:pt x="0" y="3269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1" name="Google Shape;71;p9"/>
          <p:cNvSpPr/>
          <p:nvPr/>
        </p:nvSpPr>
        <p:spPr>
          <a:xfrm>
            <a:off x="3085038" y="1816534"/>
            <a:ext cx="4617061" cy="4465958"/>
          </a:xfrm>
          <a:custGeom>
            <a:avLst/>
            <a:gdLst/>
            <a:ahLst/>
            <a:cxnLst/>
            <a:rect l="l" t="t" r="r" b="b"/>
            <a:pathLst>
              <a:path w="4617061" h="4465958" extrusionOk="0">
                <a:moveTo>
                  <a:pt x="0" y="0"/>
                </a:moveTo>
                <a:lnTo>
                  <a:pt x="4617062" y="0"/>
                </a:lnTo>
                <a:lnTo>
                  <a:pt x="4617062" y="4465958"/>
                </a:lnTo>
                <a:lnTo>
                  <a:pt x="0" y="4465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9"/>
          <p:cNvSpPr/>
          <p:nvPr/>
        </p:nvSpPr>
        <p:spPr>
          <a:xfrm>
            <a:off x="4534697" y="7186364"/>
            <a:ext cx="3424750" cy="3540625"/>
          </a:xfrm>
          <a:custGeom>
            <a:avLst/>
            <a:gdLst/>
            <a:ahLst/>
            <a:cxnLst/>
            <a:rect l="l" t="t" r="r" b="b"/>
            <a:pathLst>
              <a:path w="3424750" h="3540625" extrusionOk="0">
                <a:moveTo>
                  <a:pt x="0" y="0"/>
                </a:moveTo>
                <a:lnTo>
                  <a:pt x="3424750" y="0"/>
                </a:lnTo>
                <a:lnTo>
                  <a:pt x="3424750" y="3540624"/>
                </a:lnTo>
                <a:lnTo>
                  <a:pt x="0" y="3540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9"/>
          <p:cNvSpPr/>
          <p:nvPr/>
        </p:nvSpPr>
        <p:spPr>
          <a:xfrm rot="742655">
            <a:off x="9648029" y="-921563"/>
            <a:ext cx="3227741" cy="5878336"/>
          </a:xfrm>
          <a:custGeom>
            <a:avLst/>
            <a:gdLst/>
            <a:ahLst/>
            <a:cxnLst/>
            <a:rect l="l" t="t" r="r" b="b"/>
            <a:pathLst>
              <a:path w="3227741" h="5878336" extrusionOk="0">
                <a:moveTo>
                  <a:pt x="0" y="0"/>
                </a:moveTo>
                <a:lnTo>
                  <a:pt x="3227741" y="0"/>
                </a:lnTo>
                <a:lnTo>
                  <a:pt x="3227741" y="5878336"/>
                </a:lnTo>
                <a:lnTo>
                  <a:pt x="0" y="5878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9473326" y="7611280"/>
            <a:ext cx="3206237" cy="3159601"/>
          </a:xfrm>
          <a:custGeom>
            <a:avLst/>
            <a:gdLst/>
            <a:ahLst/>
            <a:cxnLst/>
            <a:rect l="l" t="t" r="r" b="b"/>
            <a:pathLst>
              <a:path w="3206237" h="3159601" extrusionOk="0">
                <a:moveTo>
                  <a:pt x="0" y="0"/>
                </a:moveTo>
                <a:lnTo>
                  <a:pt x="3206237" y="0"/>
                </a:lnTo>
                <a:lnTo>
                  <a:pt x="3206237" y="3159601"/>
                </a:lnTo>
                <a:lnTo>
                  <a:pt x="0" y="315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15261993" y="5511133"/>
            <a:ext cx="3380006" cy="3963759"/>
          </a:xfrm>
          <a:custGeom>
            <a:avLst/>
            <a:gdLst/>
            <a:ahLst/>
            <a:cxnLst/>
            <a:rect l="l" t="t" r="r" b="b"/>
            <a:pathLst>
              <a:path w="3380006" h="3963759" extrusionOk="0">
                <a:moveTo>
                  <a:pt x="0" y="0"/>
                </a:moveTo>
                <a:lnTo>
                  <a:pt x="3380005" y="0"/>
                </a:lnTo>
                <a:lnTo>
                  <a:pt x="3380005" y="3963759"/>
                </a:lnTo>
                <a:lnTo>
                  <a:pt x="0" y="3963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 rot="-987036">
            <a:off x="11912005" y="3893522"/>
            <a:ext cx="3743641" cy="4289589"/>
          </a:xfrm>
          <a:custGeom>
            <a:avLst/>
            <a:gdLst/>
            <a:ahLst/>
            <a:cxnLst/>
            <a:rect l="l" t="t" r="r" b="b"/>
            <a:pathLst>
              <a:path w="3743641" h="4289589" extrusionOk="0">
                <a:moveTo>
                  <a:pt x="0" y="0"/>
                </a:moveTo>
                <a:lnTo>
                  <a:pt x="3743641" y="0"/>
                </a:lnTo>
                <a:lnTo>
                  <a:pt x="3743641" y="4289590"/>
                </a:lnTo>
                <a:lnTo>
                  <a:pt x="0" y="4289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 rot="-1474930">
            <a:off x="15198053" y="-39795"/>
            <a:ext cx="3104804" cy="4114800"/>
          </a:xfrm>
          <a:custGeom>
            <a:avLst/>
            <a:gdLst/>
            <a:ahLst/>
            <a:cxnLst/>
            <a:rect l="l" t="t" r="r" b="b"/>
            <a:pathLst>
              <a:path w="3104804" h="4114800" extrusionOk="0">
                <a:moveTo>
                  <a:pt x="0" y="0"/>
                </a:moveTo>
                <a:lnTo>
                  <a:pt x="3104804" y="0"/>
                </a:lnTo>
                <a:lnTo>
                  <a:pt x="3104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rot="-9098001">
            <a:off x="5114491" y="-2106036"/>
            <a:ext cx="3246951" cy="4114800"/>
          </a:xfrm>
          <a:custGeom>
            <a:avLst/>
            <a:gdLst/>
            <a:ahLst/>
            <a:cxnLst/>
            <a:rect l="l" t="t" r="r" b="b"/>
            <a:pathLst>
              <a:path w="3246951" h="4114800" extrusionOk="0">
                <a:moveTo>
                  <a:pt x="0" y="0"/>
                </a:moveTo>
                <a:lnTo>
                  <a:pt x="3246952" y="0"/>
                </a:lnTo>
                <a:lnTo>
                  <a:pt x="3246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79" name="Google Shape;79;p9"/>
          <p:cNvGrpSpPr/>
          <p:nvPr/>
        </p:nvGrpSpPr>
        <p:grpSpPr>
          <a:xfrm>
            <a:off x="9303938" y="6051582"/>
            <a:ext cx="6732083" cy="1327694"/>
            <a:chOff x="0" y="-9525"/>
            <a:chExt cx="8976110" cy="1770259"/>
          </a:xfrm>
        </p:grpSpPr>
        <p:sp>
          <p:nvSpPr>
            <p:cNvPr id="80" name="Google Shape;80;p9"/>
            <p:cNvSpPr txBox="1"/>
            <p:nvPr/>
          </p:nvSpPr>
          <p:spPr>
            <a:xfrm>
              <a:off x="0" y="-9525"/>
              <a:ext cx="8976110" cy="1025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Meal planning guide</a:t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0" y="1266916"/>
              <a:ext cx="8976110" cy="49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Tools and tips to help you plan better</a:t>
              </a:r>
              <a:endParaRPr/>
            </a:p>
          </p:txBody>
        </p:sp>
      </p:grpSp>
      <p:grpSp>
        <p:nvGrpSpPr>
          <p:cNvPr id="82" name="Google Shape;82;p9"/>
          <p:cNvGrpSpPr/>
          <p:nvPr/>
        </p:nvGrpSpPr>
        <p:grpSpPr>
          <a:xfrm>
            <a:off x="1887841" y="6022358"/>
            <a:ext cx="7011455" cy="1356918"/>
            <a:chOff x="0" y="-9525"/>
            <a:chExt cx="9348607" cy="1809223"/>
          </a:xfrm>
        </p:grpSpPr>
        <p:sp>
          <p:nvSpPr>
            <p:cNvPr id="83" name="Google Shape;83;p9"/>
            <p:cNvSpPr txBox="1"/>
            <p:nvPr/>
          </p:nvSpPr>
          <p:spPr>
            <a:xfrm>
              <a:off x="0" y="-9525"/>
              <a:ext cx="9348607" cy="1025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Why plan meals?</a:t>
              </a:r>
              <a:endParaRPr/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0" y="1305880"/>
              <a:ext cx="9348607" cy="49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Key reasons to build a meal plan</a:t>
              </a:r>
              <a:endParaRPr/>
            </a:p>
          </p:txBody>
        </p:sp>
      </p:grpSp>
      <p:sp>
        <p:nvSpPr>
          <p:cNvPr id="85" name="Google Shape;85;p9"/>
          <p:cNvSpPr txBox="1"/>
          <p:nvPr/>
        </p:nvSpPr>
        <p:spPr>
          <a:xfrm>
            <a:off x="787835" y="3185669"/>
            <a:ext cx="16712331" cy="201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44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WHAT’S INSIDE</a:t>
            </a:r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3985489" y="5848527"/>
            <a:ext cx="2816161" cy="0"/>
          </a:xfrm>
          <a:prstGeom prst="straightConnector1">
            <a:avLst/>
          </a:prstGeom>
          <a:noFill/>
          <a:ln w="38100" cap="flat" cmpd="sng">
            <a:solidFill>
              <a:srgbClr val="165D3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9"/>
          <p:cNvCxnSpPr/>
          <p:nvPr/>
        </p:nvCxnSpPr>
        <p:spPr>
          <a:xfrm>
            <a:off x="11261899" y="5867998"/>
            <a:ext cx="2816161" cy="0"/>
          </a:xfrm>
          <a:prstGeom prst="straightConnector1">
            <a:avLst/>
          </a:prstGeom>
          <a:noFill/>
          <a:ln w="38100" cap="flat" cmpd="sng">
            <a:solidFill>
              <a:srgbClr val="165D3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D3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829" y="681575"/>
            <a:ext cx="16712351" cy="367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0"/>
          <p:cNvCxnSpPr/>
          <p:nvPr/>
        </p:nvCxnSpPr>
        <p:spPr>
          <a:xfrm>
            <a:off x="6851763" y="6862259"/>
            <a:ext cx="2483894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0"/>
          <p:cNvCxnSpPr/>
          <p:nvPr/>
        </p:nvCxnSpPr>
        <p:spPr>
          <a:xfrm>
            <a:off x="787835" y="6843209"/>
            <a:ext cx="2483894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0"/>
          <p:cNvCxnSpPr/>
          <p:nvPr/>
        </p:nvCxnSpPr>
        <p:spPr>
          <a:xfrm>
            <a:off x="12916041" y="6824159"/>
            <a:ext cx="2483894" cy="0"/>
          </a:xfrm>
          <a:prstGeom prst="straightConnector1">
            <a:avLst/>
          </a:prstGeom>
          <a:noFill/>
          <a:ln w="38100" cap="flat" cmpd="sng">
            <a:solidFill>
              <a:srgbClr val="FFFAE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6" name="Google Shape;96;p10"/>
          <p:cNvGrpSpPr/>
          <p:nvPr/>
        </p:nvGrpSpPr>
        <p:grpSpPr>
          <a:xfrm>
            <a:off x="787835" y="7098887"/>
            <a:ext cx="4584125" cy="1964468"/>
            <a:chOff x="0" y="-9525"/>
            <a:chExt cx="6112166" cy="2619290"/>
          </a:xfrm>
        </p:grpSpPr>
        <p:sp>
          <p:nvSpPr>
            <p:cNvPr id="97" name="Google Shape;97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Save time</a:t>
              </a:r>
              <a:endParaRPr/>
            </a:p>
          </p:txBody>
        </p:sp>
        <p:sp>
          <p:nvSpPr>
            <p:cNvPr id="98" name="Google Shape;98;p10"/>
            <p:cNvSpPr txBox="1"/>
            <p:nvPr/>
          </p:nvSpPr>
          <p:spPr>
            <a:xfrm>
              <a:off x="0" y="1074547"/>
              <a:ext cx="6112166" cy="153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Planning ahead helps reduce last-minute cooking decisions and grocery store trips.</a:t>
              </a:r>
              <a:endParaRPr/>
            </a:p>
          </p:txBody>
        </p:sp>
      </p:grpSp>
      <p:grpSp>
        <p:nvGrpSpPr>
          <p:cNvPr id="99" name="Google Shape;99;p10"/>
          <p:cNvGrpSpPr/>
          <p:nvPr/>
        </p:nvGrpSpPr>
        <p:grpSpPr>
          <a:xfrm>
            <a:off x="6852112" y="7098887"/>
            <a:ext cx="4584125" cy="1964468"/>
            <a:chOff x="0" y="-9525"/>
            <a:chExt cx="6112166" cy="2619290"/>
          </a:xfrm>
        </p:grpSpPr>
        <p:sp>
          <p:nvSpPr>
            <p:cNvPr id="100" name="Google Shape;100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Save money</a:t>
              </a:r>
              <a:endParaRPr/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0" y="1074547"/>
              <a:ext cx="6112166" cy="153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Sticking to a plan means you buy only what you need and make the most of leftovers.</a:t>
              </a:r>
              <a:endParaRPr/>
            </a:p>
          </p:txBody>
        </p:sp>
      </p:grpSp>
      <p:grpSp>
        <p:nvGrpSpPr>
          <p:cNvPr id="102" name="Google Shape;102;p10"/>
          <p:cNvGrpSpPr/>
          <p:nvPr/>
        </p:nvGrpSpPr>
        <p:grpSpPr>
          <a:xfrm>
            <a:off x="12916041" y="7098887"/>
            <a:ext cx="4584125" cy="1573943"/>
            <a:chOff x="0" y="-9525"/>
            <a:chExt cx="6112166" cy="2098590"/>
          </a:xfrm>
        </p:grpSpPr>
        <p:sp>
          <p:nvSpPr>
            <p:cNvPr id="103" name="Google Shape;103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Eat healthier</a:t>
              </a:r>
              <a:endParaRPr/>
            </a:p>
          </p:txBody>
        </p:sp>
        <p:sp>
          <p:nvSpPr>
            <p:cNvPr id="104" name="Google Shape;104;p10"/>
            <p:cNvSpPr txBox="1"/>
            <p:nvPr/>
          </p:nvSpPr>
          <p:spPr>
            <a:xfrm>
              <a:off x="0" y="1074547"/>
              <a:ext cx="6112166" cy="1014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It’s also easier to include more variety and control portion sizes.</a:t>
              </a:r>
              <a:endParaRPr/>
            </a:p>
          </p:txBody>
        </p:sp>
      </p:grpSp>
      <p:sp>
        <p:nvSpPr>
          <p:cNvPr id="105" name="Google Shape;105;p10"/>
          <p:cNvSpPr txBox="1"/>
          <p:nvPr/>
        </p:nvSpPr>
        <p:spPr>
          <a:xfrm>
            <a:off x="1028700" y="3815591"/>
            <a:ext cx="16471465" cy="173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99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WHY PLAN MEALS?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9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/>
        </p:nvSpPr>
        <p:spPr>
          <a:xfrm>
            <a:off x="787835" y="894990"/>
            <a:ext cx="16712400" cy="3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44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YOUR MEAL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44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PLANNING GUIDE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663827" y="843949"/>
            <a:ext cx="3086353" cy="3190779"/>
          </a:xfrm>
          <a:custGeom>
            <a:avLst/>
            <a:gdLst/>
            <a:ahLst/>
            <a:cxnLst/>
            <a:rect l="l" t="t" r="r" b="b"/>
            <a:pathLst>
              <a:path w="3086353" h="3190779" extrusionOk="0">
                <a:moveTo>
                  <a:pt x="0" y="0"/>
                </a:moveTo>
                <a:lnTo>
                  <a:pt x="3086353" y="0"/>
                </a:lnTo>
                <a:lnTo>
                  <a:pt x="3086353" y="3190779"/>
                </a:lnTo>
                <a:lnTo>
                  <a:pt x="0" y="319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11"/>
          <p:cNvSpPr/>
          <p:nvPr/>
        </p:nvSpPr>
        <p:spPr>
          <a:xfrm>
            <a:off x="14637246" y="1028700"/>
            <a:ext cx="2862920" cy="2821277"/>
          </a:xfrm>
          <a:custGeom>
            <a:avLst/>
            <a:gdLst/>
            <a:ahLst/>
            <a:cxnLst/>
            <a:rect l="l" t="t" r="r" b="b"/>
            <a:pathLst>
              <a:path w="2862920" h="2821277" extrusionOk="0">
                <a:moveTo>
                  <a:pt x="0" y="0"/>
                </a:moveTo>
                <a:lnTo>
                  <a:pt x="2862919" y="0"/>
                </a:lnTo>
                <a:lnTo>
                  <a:pt x="2862919" y="2821277"/>
                </a:lnTo>
                <a:lnTo>
                  <a:pt x="0" y="2821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1"/>
          <p:cNvSpPr txBox="1"/>
          <p:nvPr/>
        </p:nvSpPr>
        <p:spPr>
          <a:xfrm>
            <a:off x="990599" y="5551500"/>
            <a:ext cx="1942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1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01</a:t>
            </a:r>
            <a:endParaRPr sz="100"/>
          </a:p>
        </p:txBody>
      </p:sp>
      <p:sp>
        <p:nvSpPr>
          <p:cNvPr id="114" name="Google Shape;114;p11"/>
          <p:cNvSpPr txBox="1"/>
          <p:nvPr/>
        </p:nvSpPr>
        <p:spPr>
          <a:xfrm>
            <a:off x="4166475" y="5551500"/>
            <a:ext cx="21378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1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02</a:t>
            </a:r>
            <a:endParaRPr sz="100"/>
          </a:p>
        </p:txBody>
      </p:sp>
      <p:sp>
        <p:nvSpPr>
          <p:cNvPr id="115" name="Google Shape;115;p11"/>
          <p:cNvSpPr txBox="1"/>
          <p:nvPr/>
        </p:nvSpPr>
        <p:spPr>
          <a:xfrm>
            <a:off x="7591900" y="5551500"/>
            <a:ext cx="20463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1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03</a:t>
            </a:r>
            <a:endParaRPr sz="100"/>
          </a:p>
        </p:txBody>
      </p:sp>
      <p:sp>
        <p:nvSpPr>
          <p:cNvPr id="116" name="Google Shape;116;p11"/>
          <p:cNvSpPr txBox="1"/>
          <p:nvPr/>
        </p:nvSpPr>
        <p:spPr>
          <a:xfrm>
            <a:off x="10904762" y="5551500"/>
            <a:ext cx="23004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1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04</a:t>
            </a:r>
            <a:endParaRPr sz="100"/>
          </a:p>
        </p:txBody>
      </p:sp>
      <p:sp>
        <p:nvSpPr>
          <p:cNvPr id="117" name="Google Shape;117;p11"/>
          <p:cNvSpPr txBox="1"/>
          <p:nvPr/>
        </p:nvSpPr>
        <p:spPr>
          <a:xfrm>
            <a:off x="14414826" y="5551500"/>
            <a:ext cx="23217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1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05</a:t>
            </a:r>
            <a:endParaRPr sz="100"/>
          </a:p>
        </p:txBody>
      </p:sp>
      <p:sp>
        <p:nvSpPr>
          <p:cNvPr id="118" name="Google Shape;118;p11"/>
          <p:cNvSpPr txBox="1"/>
          <p:nvPr/>
        </p:nvSpPr>
        <p:spPr>
          <a:xfrm>
            <a:off x="990600" y="7514053"/>
            <a:ext cx="232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Prepare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4185407" y="7514053"/>
            <a:ext cx="26970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Start with what you have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7591903" y="7514053"/>
            <a:ext cx="28785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Add favorites that are on sale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11052241" y="7514053"/>
            <a:ext cx="28785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Include fruits and vegetables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14526553" y="7514053"/>
            <a:ext cx="29736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Review and adjust as needed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l="37338" r="29697"/>
          <a:stretch/>
        </p:blipFill>
        <p:spPr>
          <a:xfrm>
            <a:off x="13180183" y="771165"/>
            <a:ext cx="4319982" cy="874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 preferRelativeResize="0"/>
          <p:nvPr/>
        </p:nvPicPr>
        <p:blipFill rotWithShape="1">
          <a:blip r:embed="rId4">
            <a:alphaModFix/>
          </a:blip>
          <a:srcRect l="12949" r="12949"/>
          <a:stretch/>
        </p:blipFill>
        <p:spPr>
          <a:xfrm>
            <a:off x="8547760" y="771165"/>
            <a:ext cx="4319982" cy="874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/>
        </p:nvSpPr>
        <p:spPr>
          <a:xfrm>
            <a:off x="787835" y="1018815"/>
            <a:ext cx="5950687" cy="173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99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PREPARE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787835" y="3022838"/>
            <a:ext cx="5950800" cy="3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Before planning, consider your budget, schedule, and how many meals you need.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165D3A"/>
              </a:solidFill>
              <a:latin typeface="Literata"/>
              <a:ea typeface="Literata"/>
              <a:cs typeface="Literata"/>
              <a:sym typeface="Literat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You can use the sample menu or meal plan on the next page to get you started.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D3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/>
        </p:nvSpPr>
        <p:spPr>
          <a:xfrm>
            <a:off x="787835" y="848781"/>
            <a:ext cx="16712331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SAMPLE 5-DAY MEAL PLAN</a:t>
            </a:r>
            <a:endParaRPr/>
          </a:p>
        </p:txBody>
      </p:sp>
      <p:graphicFrame>
        <p:nvGraphicFramePr>
          <p:cNvPr id="136" name="Google Shape;136;p13"/>
          <p:cNvGraphicFramePr/>
          <p:nvPr/>
        </p:nvGraphicFramePr>
        <p:xfrm>
          <a:off x="787835" y="3064412"/>
          <a:ext cx="16693350" cy="6603261"/>
        </p:xfrm>
        <a:graphic>
          <a:graphicData uri="http://schemas.openxmlformats.org/drawingml/2006/table">
            <a:tbl>
              <a:tblPr>
                <a:noFill/>
                <a:tableStyleId>{DC399D9E-CD84-4C53-A1DF-3F7FFED78274}</a:tableStyleId>
              </a:tblPr>
              <a:tblGrid>
                <a:gridCol w="27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1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2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3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4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5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Breakfast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Oatmeal with berries and almonds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Lunch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Grilled chicken salad with olive oil dressing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Dinner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Baked salmon with quinoa and broccoli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Snack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 and mixed nuts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Do our meals include...</a:t>
                      </a:r>
                      <a:endParaRPr sz="1100" u="none" strike="noStrike" cap="none"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L="171450" marR="171450" marT="171450" marB="171450" anchor="ctr">
                    <a:lnL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BE6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9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l="3914" r="3913"/>
          <a:stretch/>
        </p:blipFill>
        <p:spPr>
          <a:xfrm>
            <a:off x="787835" y="771165"/>
            <a:ext cx="5773280" cy="41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t="25837" b="25837"/>
          <a:stretch/>
        </p:blipFill>
        <p:spPr>
          <a:xfrm>
            <a:off x="787835" y="5334799"/>
            <a:ext cx="5773280" cy="41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/>
          <p:nvPr/>
        </p:nvSpPr>
        <p:spPr>
          <a:xfrm>
            <a:off x="14265099" y="7863528"/>
            <a:ext cx="2201204" cy="2789545"/>
          </a:xfrm>
          <a:custGeom>
            <a:avLst/>
            <a:gdLst/>
            <a:ahLst/>
            <a:cxnLst/>
            <a:rect l="l" t="t" r="r" b="b"/>
            <a:pathLst>
              <a:path w="2201204" h="2789545" extrusionOk="0">
                <a:moveTo>
                  <a:pt x="0" y="0"/>
                </a:moveTo>
                <a:lnTo>
                  <a:pt x="2201205" y="0"/>
                </a:lnTo>
                <a:lnTo>
                  <a:pt x="2201205" y="2789544"/>
                </a:lnTo>
                <a:lnTo>
                  <a:pt x="0" y="2789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 rot="1714520" flipH="1">
            <a:off x="6935147" y="8780127"/>
            <a:ext cx="4153059" cy="1258231"/>
          </a:xfrm>
          <a:custGeom>
            <a:avLst/>
            <a:gdLst/>
            <a:ahLst/>
            <a:cxnLst/>
            <a:rect l="l" t="t" r="r" b="b"/>
            <a:pathLst>
              <a:path w="4153059" h="1258231" extrusionOk="0">
                <a:moveTo>
                  <a:pt x="0" y="1258231"/>
                </a:moveTo>
                <a:lnTo>
                  <a:pt x="4153059" y="1258231"/>
                </a:lnTo>
                <a:lnTo>
                  <a:pt x="4153059" y="0"/>
                </a:lnTo>
                <a:lnTo>
                  <a:pt x="0" y="0"/>
                </a:lnTo>
                <a:lnTo>
                  <a:pt x="0" y="1258231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 rot="-319388">
            <a:off x="15509379" y="123732"/>
            <a:ext cx="2817491" cy="3228376"/>
          </a:xfrm>
          <a:custGeom>
            <a:avLst/>
            <a:gdLst/>
            <a:ahLst/>
            <a:cxnLst/>
            <a:rect l="l" t="t" r="r" b="b"/>
            <a:pathLst>
              <a:path w="2817491" h="3228376" extrusionOk="0">
                <a:moveTo>
                  <a:pt x="0" y="0"/>
                </a:moveTo>
                <a:lnTo>
                  <a:pt x="2817491" y="0"/>
                </a:lnTo>
                <a:lnTo>
                  <a:pt x="2817491" y="3228375"/>
                </a:lnTo>
                <a:lnTo>
                  <a:pt x="0" y="3228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 rot="232092">
            <a:off x="9605833" y="-1319668"/>
            <a:ext cx="3401599" cy="3290274"/>
          </a:xfrm>
          <a:custGeom>
            <a:avLst/>
            <a:gdLst/>
            <a:ahLst/>
            <a:cxnLst/>
            <a:rect l="l" t="t" r="r" b="b"/>
            <a:pathLst>
              <a:path w="3401599" h="3290274" extrusionOk="0">
                <a:moveTo>
                  <a:pt x="0" y="0"/>
                </a:moveTo>
                <a:lnTo>
                  <a:pt x="3401599" y="0"/>
                </a:lnTo>
                <a:lnTo>
                  <a:pt x="3401599" y="3290274"/>
                </a:lnTo>
                <a:lnTo>
                  <a:pt x="0" y="3290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14"/>
          <p:cNvSpPr txBox="1"/>
          <p:nvPr/>
        </p:nvSpPr>
        <p:spPr>
          <a:xfrm>
            <a:off x="7813792" y="2378764"/>
            <a:ext cx="9686400" cy="3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44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START WITH WHAT YOU HAVE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7813792" y="6444847"/>
            <a:ext cx="96864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Check your pantry and freezer before buying anything new. You might already have enough to start a few meals.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t="26889" b="26889"/>
          <a:stretch/>
        </p:blipFill>
        <p:spPr>
          <a:xfrm>
            <a:off x="787835" y="5074170"/>
            <a:ext cx="16712331" cy="444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787835" y="885465"/>
            <a:ext cx="10237200" cy="3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45" b="0" i="0" u="none" strike="noStrike" cap="non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ADD FAVORITES THAT ARE ON SALE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12896725" y="885475"/>
            <a:ext cx="46032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Build your plan around healthy meals you and your family love. Then, stretch your budget by using ingredients that are on sale.</a:t>
            </a:r>
            <a:endParaRPr sz="110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D3A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t="12633" b="12633"/>
          <a:stretch/>
        </p:blipFill>
        <p:spPr>
          <a:xfrm>
            <a:off x="787835" y="771165"/>
            <a:ext cx="7795839" cy="874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9709133" y="875940"/>
            <a:ext cx="7791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INCLUDE FRUITS AND VEGETABLES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9709133" y="6354301"/>
            <a:ext cx="7791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Fresh fruits and vegetables are great, but frozen and canned count too. Make sure your meal plan includes plenty of them.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Custom</PresentationFormat>
  <Paragraphs>165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Arimo</vt:lpstr>
      <vt:lpstr>Arial</vt:lpstr>
      <vt:lpstr>Literata</vt:lpstr>
      <vt:lpstr>Calibri</vt:lpstr>
      <vt:lpstr>Anton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Jason Rudbeck</cp:lastModifiedBy>
  <cp:revision>1</cp:revision>
  <dcterms:modified xsi:type="dcterms:W3CDTF">2026-01-22T15:44:07Z</dcterms:modified>
</cp:coreProperties>
</file>